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1A45-A5D0-495E-B8DE-08F6F66CE3FF}" type="datetimeFigureOut">
              <a:rPr lang="es-ES" smtClean="0"/>
              <a:t>21/04/2015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8E18-868F-4741-BA70-B0C30C733A4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1A45-A5D0-495E-B8DE-08F6F66CE3FF}" type="datetimeFigureOut">
              <a:rPr lang="es-ES" smtClean="0"/>
              <a:t>21/04/2015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8E18-868F-4741-BA70-B0C30C733A4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1A45-A5D0-495E-B8DE-08F6F66CE3FF}" type="datetimeFigureOut">
              <a:rPr lang="es-ES" smtClean="0"/>
              <a:t>21/04/2015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8E18-868F-4741-BA70-B0C30C733A4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1A45-A5D0-495E-B8DE-08F6F66CE3FF}" type="datetimeFigureOut">
              <a:rPr lang="es-ES" smtClean="0"/>
              <a:t>21/04/2015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8E18-868F-4741-BA70-B0C30C733A4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1A45-A5D0-495E-B8DE-08F6F66CE3FF}" type="datetimeFigureOut">
              <a:rPr lang="es-ES" smtClean="0"/>
              <a:t>21/04/2015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8E18-868F-4741-BA70-B0C30C733A4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1A45-A5D0-495E-B8DE-08F6F66CE3FF}" type="datetimeFigureOut">
              <a:rPr lang="es-ES" smtClean="0"/>
              <a:t>21/04/2015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8E18-868F-4741-BA70-B0C30C733A4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1A45-A5D0-495E-B8DE-08F6F66CE3FF}" type="datetimeFigureOut">
              <a:rPr lang="es-ES" smtClean="0"/>
              <a:t>21/04/2015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8E18-868F-4741-BA70-B0C30C733A4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1A45-A5D0-495E-B8DE-08F6F66CE3FF}" type="datetimeFigureOut">
              <a:rPr lang="es-ES" smtClean="0"/>
              <a:t>21/04/2015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8E18-868F-4741-BA70-B0C30C733A4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1A45-A5D0-495E-B8DE-08F6F66CE3FF}" type="datetimeFigureOut">
              <a:rPr lang="es-ES" smtClean="0"/>
              <a:t>21/04/2015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8E18-868F-4741-BA70-B0C30C733A4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1A45-A5D0-495E-B8DE-08F6F66CE3FF}" type="datetimeFigureOut">
              <a:rPr lang="es-ES" smtClean="0"/>
              <a:t>21/04/2015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8E18-868F-4741-BA70-B0C30C733A4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1A45-A5D0-495E-B8DE-08F6F66CE3FF}" type="datetimeFigureOut">
              <a:rPr lang="es-ES" smtClean="0"/>
              <a:t>21/04/2015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8E18-868F-4741-BA70-B0C30C733A4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A1A45-A5D0-495E-B8DE-08F6F66CE3FF}" type="datetimeFigureOut">
              <a:rPr lang="es-ES" smtClean="0"/>
              <a:t>21/04/2015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8E18-868F-4741-BA70-B0C30C733A43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http://revolucion-industrial.wikispaces.com/file/view/MI%20DIARIO%20DE%20APRENDIZAJE.doc/383179572/MI%20DIARIO%20DE%20APRENDIZAJE.doc" TargetMode="External"/><Relationship Id="rId7" Type="http://schemas.openxmlformats.org/officeDocument/2006/relationships/image" Target="../media/image1.jpeg"/><Relationship Id="rId2" Type="http://schemas.openxmlformats.org/officeDocument/2006/relationships/hyperlink" Target="http://revolucion-industrial.wikispaces.com/TAREA+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evolucion-industrial.wikispaces.com/C%C3%B3mo+leer+mi+diario" TargetMode="External"/><Relationship Id="rId5" Type="http://schemas.openxmlformats.org/officeDocument/2006/relationships/hyperlink" Target="http://revolucion-industrial.wikispaces.com/file/view/PARA%20EVALUAR%20EL%20DIARIO.doc/358128849/PARA%20EVALUAR%20EL%20DIARIO.doc" TargetMode="External"/><Relationship Id="rId4" Type="http://schemas.openxmlformats.org/officeDocument/2006/relationships/hyperlink" Target="http://revolucion-industrial.wikispaces.com/file/view/Orientaciones%20para%20escribir%20el%20diario.doc/272619276/Orientaciones%20para%20escribir%20el%20diario.doc" TargetMode="External"/><Relationship Id="rId9" Type="http://schemas.openxmlformats.org/officeDocument/2006/relationships/hyperlink" Target="http://issuu.com/anabast/docs/diarios_de_2___a_def?e=3238477/781965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684213" y="333375"/>
            <a:ext cx="76327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latin typeface="+mn-lt"/>
                <a:cs typeface="+mn-cs"/>
                <a:hlinkClick r:id="rId2"/>
              </a:rPr>
              <a:t>Tarea 2</a:t>
            </a:r>
            <a:r>
              <a:rPr lang="es-ES" b="1" dirty="0">
                <a:latin typeface="+mn-lt"/>
                <a:cs typeface="+mn-cs"/>
              </a:rPr>
              <a:t>: Escribo un diario personal poniéndome en la piel de un niño o joven que trabajó durante la Revolución Industrial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" dirty="0">
              <a:latin typeface="+mn-lt"/>
              <a:cs typeface="+mn-cs"/>
            </a:endParaRPr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323850" y="1125538"/>
            <a:ext cx="8569325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dirty="0">
                <a:latin typeface="+mn-lt"/>
                <a:cs typeface="+mn-cs"/>
              </a:rPr>
              <a:t>Actividad 1: </a:t>
            </a:r>
            <a:r>
              <a:rPr lang="es-ES" dirty="0">
                <a:latin typeface="+mn-lt"/>
                <a:cs typeface="+mn-cs"/>
              </a:rPr>
              <a:t>Leo estos textos y expreso mis sentimientos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dirty="0">
                <a:latin typeface="+mn-lt"/>
                <a:cs typeface="+mn-cs"/>
              </a:rPr>
              <a:t>Actividad 2: </a:t>
            </a:r>
            <a:r>
              <a:rPr lang="es-ES" dirty="0">
                <a:latin typeface="+mn-lt"/>
                <a:cs typeface="+mn-cs"/>
              </a:rPr>
              <a:t>Conozco diferentes diarios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dirty="0">
                <a:latin typeface="+mn-lt"/>
                <a:cs typeface="+mn-cs"/>
              </a:rPr>
              <a:t>Actividad 3: </a:t>
            </a:r>
            <a:r>
              <a:rPr lang="es-ES" dirty="0">
                <a:latin typeface="+mn-lt"/>
                <a:cs typeface="+mn-cs"/>
              </a:rPr>
              <a:t>Alto en el camino: Escribimos en el </a:t>
            </a:r>
            <a:r>
              <a:rPr lang="es-ES" dirty="0">
                <a:latin typeface="+mn-lt"/>
                <a:cs typeface="+mn-cs"/>
                <a:hlinkClick r:id="rId3"/>
              </a:rPr>
              <a:t>diario de aprendizaje</a:t>
            </a:r>
            <a:r>
              <a:rPr lang="es-ES" dirty="0">
                <a:latin typeface="+mn-lt"/>
                <a:cs typeface="+mn-cs"/>
              </a:rPr>
              <a:t>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dirty="0">
                <a:latin typeface="+mn-lt"/>
                <a:cs typeface="+mn-cs"/>
              </a:rPr>
              <a:t>Actividad 4: </a:t>
            </a:r>
            <a:r>
              <a:rPr lang="es-ES" dirty="0">
                <a:latin typeface="+mn-lt"/>
                <a:cs typeface="+mn-cs"/>
              </a:rPr>
              <a:t>Escribo mi diario. </a:t>
            </a:r>
            <a:r>
              <a:rPr lang="es-ES" dirty="0">
                <a:latin typeface="+mn-lt"/>
                <a:cs typeface="+mn-cs"/>
                <a:hlinkClick r:id="rId4"/>
              </a:rPr>
              <a:t>Orientaciones</a:t>
            </a:r>
            <a:r>
              <a:rPr lang="es-ES" dirty="0">
                <a:latin typeface="+mn-lt"/>
                <a:cs typeface="+mn-cs"/>
              </a:rPr>
              <a:t> y </a:t>
            </a:r>
            <a:r>
              <a:rPr lang="es-ES" dirty="0">
                <a:latin typeface="+mn-lt"/>
                <a:cs typeface="+mn-cs"/>
                <a:hlinkClick r:id="rId5"/>
              </a:rPr>
              <a:t>herramienta de evaluación</a:t>
            </a:r>
            <a:endParaRPr lang="es-ES" dirty="0">
              <a:latin typeface="+mn-lt"/>
              <a:cs typeface="+mn-cs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dirty="0">
                <a:latin typeface="+mn-lt"/>
                <a:cs typeface="+mn-cs"/>
              </a:rPr>
              <a:t>Actividad 5: </a:t>
            </a:r>
            <a:r>
              <a:rPr lang="es-ES" dirty="0">
                <a:latin typeface="+mn-lt"/>
                <a:cs typeface="+mn-cs"/>
              </a:rPr>
              <a:t>Leo en voz alta el diario. </a:t>
            </a:r>
            <a:r>
              <a:rPr lang="es-ES" dirty="0">
                <a:latin typeface="+mn-lt"/>
                <a:cs typeface="+mn-cs"/>
                <a:hlinkClick r:id="rId6"/>
              </a:rPr>
              <a:t>Orientaciones</a:t>
            </a:r>
            <a:endParaRPr lang="es-ES" dirty="0">
              <a:latin typeface="+mn-lt"/>
              <a:cs typeface="+mn-cs"/>
            </a:endParaRPr>
          </a:p>
        </p:txBody>
      </p:sp>
      <p:pic>
        <p:nvPicPr>
          <p:cNvPr id="3076" name="Picture 6" descr="http://4.bp.blogspot.com/-9hfsPu9f5Eo/UBUXMGmGKEI/AAAAAAAACYI/DKr_WEMkNMo/s1600/article-1312764-0B389E7D000005DC-978_468x61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1500" y="3573463"/>
            <a:ext cx="2487613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8" descr="http://2.bp.blogspot.com/-3MUxj3vrRB0/T1dRSTTVCnI/AAAAAAAAAS8/2W0xwib3qZE/s640/1910_hilandera_North_Pownal_Cotto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850" y="3500438"/>
            <a:ext cx="2874963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5 Rectángulo"/>
          <p:cNvSpPr>
            <a:spLocks noChangeArrowheads="1"/>
          </p:cNvSpPr>
          <p:nvPr/>
        </p:nvSpPr>
        <p:spPr bwMode="auto">
          <a:xfrm>
            <a:off x="2286000" y="3105150"/>
            <a:ext cx="538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Calibri" pitchFamily="34" charset="0"/>
                <a:hlinkClick r:id="rId9"/>
              </a:rPr>
              <a:t>Diarios</a:t>
            </a:r>
            <a:r>
              <a:rPr lang="es-ES">
                <a:latin typeface="Calibri" pitchFamily="34" charset="0"/>
              </a:rPr>
              <a:t>  2º ESO Instituto de Astrabudua (Bizkaia)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84</Words>
  <Application>Microsoft Office PowerPoint</Application>
  <PresentationFormat>Presentación en pantalla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</dc:creator>
  <cp:lastModifiedBy>Mari</cp:lastModifiedBy>
  <cp:revision>1</cp:revision>
  <dcterms:created xsi:type="dcterms:W3CDTF">2015-04-21T19:14:42Z</dcterms:created>
  <dcterms:modified xsi:type="dcterms:W3CDTF">2015-04-21T19:15:49Z</dcterms:modified>
</cp:coreProperties>
</file>